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Anaheim"/>
      <p:regular r:id="rId19"/>
      <p:bold r:id="rId20"/>
    </p:embeddedFont>
    <p:embeddedFont>
      <p:font typeface="Bebas Neue"/>
      <p:regular r:id="rId21"/>
    </p:embeddedFont>
    <p:embeddedFont>
      <p:font typeface="Outfit"/>
      <p:regular r:id="rId22"/>
      <p:bold r:id="rId23"/>
    </p:embeddedFont>
    <p:embeddedFont>
      <p:font typeface="Outfit SemiBold"/>
      <p:regular r:id="rId24"/>
      <p:bold r:id="rId25"/>
    </p:embeddedFont>
    <p:embeddedFont>
      <p:font typeface="Outfit Medium"/>
      <p:regular r:id="rId26"/>
      <p:bold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aheim-bold.fntdata"/><Relationship Id="rId22" Type="http://schemas.openxmlformats.org/officeDocument/2006/relationships/font" Target="fonts/Outfit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OutfitSemiBold-regular.fntdata"/><Relationship Id="rId23" Type="http://schemas.openxmlformats.org/officeDocument/2006/relationships/font" Target="fonts/Outfi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utfitMedium-regular.fntdata"/><Relationship Id="rId25" Type="http://schemas.openxmlformats.org/officeDocument/2006/relationships/font" Target="fonts/OutfitSemiBold-bold.fntdata"/><Relationship Id="rId28" Type="http://schemas.openxmlformats.org/officeDocument/2006/relationships/font" Target="fonts/PTSans-regular.fntdata"/><Relationship Id="rId27" Type="http://schemas.openxmlformats.org/officeDocument/2006/relationships/font" Target="fonts/Outfit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Anahei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8d677e4ea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8d677e4ea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4c4202e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4c4202e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d677e4ea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8d677e4ea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895275"/>
            <a:ext cx="5683200" cy="19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081775"/>
            <a:ext cx="4528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flipH="1" rot="4045892">
            <a:off x="500981" y="27863"/>
            <a:ext cx="565939" cy="565939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713225" y="1579950"/>
            <a:ext cx="4800300" cy="13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subTitle"/>
          </p:nvPr>
        </p:nvSpPr>
        <p:spPr>
          <a:xfrm>
            <a:off x="713225" y="2874950"/>
            <a:ext cx="4800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1" name="Google Shape;81;p11"/>
          <p:cNvGrpSpPr/>
          <p:nvPr/>
        </p:nvGrpSpPr>
        <p:grpSpPr>
          <a:xfrm>
            <a:off x="268125" y="-490090"/>
            <a:ext cx="3739714" cy="5819022"/>
            <a:chOff x="268125" y="-490090"/>
            <a:chExt cx="3739714" cy="5819022"/>
          </a:xfrm>
        </p:grpSpPr>
        <p:sp>
          <p:nvSpPr>
            <p:cNvPr id="82" name="Google Shape;82;p11"/>
            <p:cNvSpPr/>
            <p:nvPr/>
          </p:nvSpPr>
          <p:spPr>
            <a:xfrm rot="6753469">
              <a:off x="399017" y="4345624"/>
              <a:ext cx="852416" cy="8524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575375" y="461575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 rot="-5400000">
              <a:off x="2509938" y="-490090"/>
              <a:ext cx="1497900" cy="14979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9" name="Google Shape;89;p13"/>
          <p:cNvGrpSpPr/>
          <p:nvPr/>
        </p:nvGrpSpPr>
        <p:grpSpPr>
          <a:xfrm>
            <a:off x="5615249" y="595754"/>
            <a:ext cx="3595522" cy="4529716"/>
            <a:chOff x="5615249" y="595754"/>
            <a:chExt cx="3595522" cy="4529716"/>
          </a:xfrm>
        </p:grpSpPr>
        <p:sp>
          <p:nvSpPr>
            <p:cNvPr id="90" name="Google Shape;90;p13"/>
            <p:cNvSpPr/>
            <p:nvPr/>
          </p:nvSpPr>
          <p:spPr>
            <a:xfrm rot="1353926">
              <a:off x="8454113" y="1125371"/>
              <a:ext cx="655916" cy="6559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8452205" y="595754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6754689">
              <a:off x="5683441" y="4613462"/>
              <a:ext cx="443816" cy="4438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720000" y="539500"/>
            <a:ext cx="47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834442" y="2239048"/>
            <a:ext cx="211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2" type="subTitle"/>
          </p:nvPr>
        </p:nvSpPr>
        <p:spPr>
          <a:xfrm>
            <a:off x="3294705" y="2239048"/>
            <a:ext cx="211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3" type="subTitle"/>
          </p:nvPr>
        </p:nvSpPr>
        <p:spPr>
          <a:xfrm>
            <a:off x="834442" y="3977248"/>
            <a:ext cx="211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4" type="subTitle"/>
          </p:nvPr>
        </p:nvSpPr>
        <p:spPr>
          <a:xfrm>
            <a:off x="3294705" y="3977248"/>
            <a:ext cx="211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5" type="title"/>
          </p:nvPr>
        </p:nvSpPr>
        <p:spPr>
          <a:xfrm>
            <a:off x="834442" y="1457367"/>
            <a:ext cx="73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hasCustomPrompt="1" idx="6" type="title"/>
          </p:nvPr>
        </p:nvSpPr>
        <p:spPr>
          <a:xfrm>
            <a:off x="834442" y="3195593"/>
            <a:ext cx="73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hasCustomPrompt="1" idx="7" type="title"/>
          </p:nvPr>
        </p:nvSpPr>
        <p:spPr>
          <a:xfrm>
            <a:off x="3294705" y="1457367"/>
            <a:ext cx="73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/>
          <p:nvPr>
            <p:ph hasCustomPrompt="1" idx="8" type="title"/>
          </p:nvPr>
        </p:nvSpPr>
        <p:spPr>
          <a:xfrm>
            <a:off x="3294705" y="3195593"/>
            <a:ext cx="73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9" type="subTitle"/>
          </p:nvPr>
        </p:nvSpPr>
        <p:spPr>
          <a:xfrm>
            <a:off x="834451" y="1856175"/>
            <a:ext cx="211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3" type="subTitle"/>
          </p:nvPr>
        </p:nvSpPr>
        <p:spPr>
          <a:xfrm>
            <a:off x="3294699" y="1856175"/>
            <a:ext cx="211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4" type="subTitle"/>
          </p:nvPr>
        </p:nvSpPr>
        <p:spPr>
          <a:xfrm>
            <a:off x="834451" y="3594375"/>
            <a:ext cx="211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5" type="subTitle"/>
          </p:nvPr>
        </p:nvSpPr>
        <p:spPr>
          <a:xfrm>
            <a:off x="3294699" y="3594375"/>
            <a:ext cx="211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08" name="Google Shape;108;p14"/>
          <p:cNvGrpSpPr/>
          <p:nvPr/>
        </p:nvGrpSpPr>
        <p:grpSpPr>
          <a:xfrm>
            <a:off x="5833433" y="1836475"/>
            <a:ext cx="3426801" cy="3484114"/>
            <a:chOff x="5833433" y="1836475"/>
            <a:chExt cx="3426801" cy="3484114"/>
          </a:xfrm>
        </p:grpSpPr>
        <p:sp>
          <p:nvSpPr>
            <p:cNvPr id="109" name="Google Shape;109;p14"/>
            <p:cNvSpPr/>
            <p:nvPr/>
          </p:nvSpPr>
          <p:spPr>
            <a:xfrm rot="1354688">
              <a:off x="8383149" y="1953290"/>
              <a:ext cx="760269" cy="760269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485225" y="4083775"/>
              <a:ext cx="237900" cy="2379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 rot="5400000">
              <a:off x="5833433" y="4468289"/>
              <a:ext cx="852300" cy="8523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type="title"/>
          </p:nvPr>
        </p:nvSpPr>
        <p:spPr>
          <a:xfrm>
            <a:off x="817450" y="2947900"/>
            <a:ext cx="4626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817450" y="1358925"/>
            <a:ext cx="71001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16" name="Google Shape;116;p15"/>
          <p:cNvGrpSpPr/>
          <p:nvPr/>
        </p:nvGrpSpPr>
        <p:grpSpPr>
          <a:xfrm>
            <a:off x="953925" y="-26035"/>
            <a:ext cx="8673014" cy="5345782"/>
            <a:chOff x="953925" y="-26035"/>
            <a:chExt cx="8673014" cy="5345782"/>
          </a:xfrm>
        </p:grpSpPr>
        <p:sp>
          <p:nvSpPr>
            <p:cNvPr id="117" name="Google Shape;117;p15"/>
            <p:cNvSpPr/>
            <p:nvPr/>
          </p:nvSpPr>
          <p:spPr>
            <a:xfrm rot="6753469">
              <a:off x="1084817" y="4336439"/>
              <a:ext cx="852416" cy="8524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438625" y="4449775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5400000">
              <a:off x="1529925" y="-26035"/>
              <a:ext cx="491400" cy="4914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129038" y="465377"/>
              <a:ext cx="1497900" cy="14979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094600" y="357245"/>
              <a:ext cx="364500" cy="3645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720000" y="1626725"/>
            <a:ext cx="4212300" cy="11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subTitle"/>
          </p:nvPr>
        </p:nvSpPr>
        <p:spPr>
          <a:xfrm>
            <a:off x="720000" y="2681550"/>
            <a:ext cx="42123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/>
          <p:nvPr>
            <p:ph idx="2" type="pic"/>
          </p:nvPr>
        </p:nvSpPr>
        <p:spPr>
          <a:xfrm>
            <a:off x="5926075" y="539550"/>
            <a:ext cx="25047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27" name="Google Shape;127;p16"/>
          <p:cNvGrpSpPr/>
          <p:nvPr/>
        </p:nvGrpSpPr>
        <p:grpSpPr>
          <a:xfrm>
            <a:off x="268125" y="-490090"/>
            <a:ext cx="3739714" cy="5819022"/>
            <a:chOff x="268125" y="-490090"/>
            <a:chExt cx="3739714" cy="5819022"/>
          </a:xfrm>
        </p:grpSpPr>
        <p:sp>
          <p:nvSpPr>
            <p:cNvPr id="128" name="Google Shape;128;p16"/>
            <p:cNvSpPr/>
            <p:nvPr/>
          </p:nvSpPr>
          <p:spPr>
            <a:xfrm rot="6753469">
              <a:off x="399017" y="4345624"/>
              <a:ext cx="852416" cy="8524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575375" y="461575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 rot="-5400000">
              <a:off x="2509938" y="-490090"/>
              <a:ext cx="1497900" cy="14979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-66705" y="583460"/>
            <a:ext cx="9688732" cy="4231617"/>
            <a:chOff x="-66705" y="583460"/>
            <a:chExt cx="9688732" cy="4231617"/>
          </a:xfrm>
        </p:grpSpPr>
        <p:sp>
          <p:nvSpPr>
            <p:cNvPr id="134" name="Google Shape;134;p17"/>
            <p:cNvSpPr/>
            <p:nvPr/>
          </p:nvSpPr>
          <p:spPr>
            <a:xfrm rot="1353852">
              <a:off x="7840776" y="1210424"/>
              <a:ext cx="1544101" cy="1544101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 rot="-9446074">
              <a:off x="34037" y="3629545"/>
              <a:ext cx="655916" cy="6559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 rot="5400000">
              <a:off x="416160" y="4539377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8108228" y="583460"/>
              <a:ext cx="484800" cy="4848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7"/>
          <p:cNvSpPr txBox="1"/>
          <p:nvPr>
            <p:ph type="title"/>
          </p:nvPr>
        </p:nvSpPr>
        <p:spPr>
          <a:xfrm>
            <a:off x="713225" y="539500"/>
            <a:ext cx="478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13225" y="1322275"/>
            <a:ext cx="45090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719990" y="3564183"/>
            <a:ext cx="35733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2" type="subTitle"/>
          </p:nvPr>
        </p:nvSpPr>
        <p:spPr>
          <a:xfrm>
            <a:off x="719990" y="2121483"/>
            <a:ext cx="35733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3" type="subTitle"/>
          </p:nvPr>
        </p:nvSpPr>
        <p:spPr>
          <a:xfrm>
            <a:off x="719991" y="3181902"/>
            <a:ext cx="35733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4" type="subTitle"/>
          </p:nvPr>
        </p:nvSpPr>
        <p:spPr>
          <a:xfrm>
            <a:off x="719990" y="1739200"/>
            <a:ext cx="35733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47" name="Google Shape;147;p18"/>
          <p:cNvGrpSpPr/>
          <p:nvPr/>
        </p:nvGrpSpPr>
        <p:grpSpPr>
          <a:xfrm>
            <a:off x="3849525" y="-26035"/>
            <a:ext cx="3810600" cy="5354967"/>
            <a:chOff x="3849525" y="-26035"/>
            <a:chExt cx="3810600" cy="5354967"/>
          </a:xfrm>
        </p:grpSpPr>
        <p:sp>
          <p:nvSpPr>
            <p:cNvPr id="148" name="Google Shape;148;p18"/>
            <p:cNvSpPr/>
            <p:nvPr/>
          </p:nvSpPr>
          <p:spPr>
            <a:xfrm rot="6753469">
              <a:off x="3980417" y="4345624"/>
              <a:ext cx="852416" cy="8524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334225" y="4449775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 flipH="1">
              <a:off x="6107453" y="429407"/>
              <a:ext cx="220200" cy="220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 rot="-5400000">
              <a:off x="7168725" y="-26035"/>
              <a:ext cx="491400" cy="4914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716613" y="185944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2" type="subTitle"/>
          </p:nvPr>
        </p:nvSpPr>
        <p:spPr>
          <a:xfrm>
            <a:off x="3484350" y="2781852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3" type="subTitle"/>
          </p:nvPr>
        </p:nvSpPr>
        <p:spPr>
          <a:xfrm>
            <a:off x="6252087" y="370426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4" type="subTitle"/>
          </p:nvPr>
        </p:nvSpPr>
        <p:spPr>
          <a:xfrm>
            <a:off x="716613" y="1472026"/>
            <a:ext cx="21753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5" type="subTitle"/>
          </p:nvPr>
        </p:nvSpPr>
        <p:spPr>
          <a:xfrm>
            <a:off x="3484350" y="2394439"/>
            <a:ext cx="21753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6252087" y="3316851"/>
            <a:ext cx="21753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1" name="Google Shape;161;p19"/>
          <p:cNvGrpSpPr/>
          <p:nvPr/>
        </p:nvGrpSpPr>
        <p:grpSpPr>
          <a:xfrm>
            <a:off x="713228" y="-488240"/>
            <a:ext cx="7633620" cy="5817172"/>
            <a:chOff x="713228" y="-488240"/>
            <a:chExt cx="7633620" cy="5817172"/>
          </a:xfrm>
        </p:grpSpPr>
        <p:sp>
          <p:nvSpPr>
            <p:cNvPr id="162" name="Google Shape;162;p19"/>
            <p:cNvSpPr/>
            <p:nvPr/>
          </p:nvSpPr>
          <p:spPr>
            <a:xfrm>
              <a:off x="1191525" y="400782"/>
              <a:ext cx="220200" cy="220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flipH="1" rot="5400000">
              <a:off x="6848948" y="-488240"/>
              <a:ext cx="1497900" cy="14979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 flipH="1" rot="5400000">
              <a:off x="713228" y="-26035"/>
              <a:ext cx="491400" cy="4914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 rot="6753469">
              <a:off x="932417" y="4345624"/>
              <a:ext cx="852416" cy="8524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6442728" y="363674"/>
            <a:ext cx="3179298" cy="4954931"/>
            <a:chOff x="6442728" y="363674"/>
            <a:chExt cx="3179298" cy="4954931"/>
          </a:xfrm>
        </p:grpSpPr>
        <p:sp>
          <p:nvSpPr>
            <p:cNvPr id="169" name="Google Shape;169;p20"/>
            <p:cNvSpPr/>
            <p:nvPr/>
          </p:nvSpPr>
          <p:spPr>
            <a:xfrm rot="6754164">
              <a:off x="6575524" y="4321301"/>
              <a:ext cx="864508" cy="864508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 rot="1353852">
              <a:off x="7840776" y="600824"/>
              <a:ext cx="1544101" cy="1544101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 rot="10800000">
              <a:off x="7662500" y="383947"/>
              <a:ext cx="311100" cy="3111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713225" y="1423104"/>
            <a:ext cx="49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0"/>
          <p:cNvSpPr txBox="1"/>
          <p:nvPr>
            <p:ph idx="2" type="subTitle"/>
          </p:nvPr>
        </p:nvSpPr>
        <p:spPr>
          <a:xfrm>
            <a:off x="713225" y="2536014"/>
            <a:ext cx="49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3" type="subTitle"/>
          </p:nvPr>
        </p:nvSpPr>
        <p:spPr>
          <a:xfrm>
            <a:off x="713225" y="3648924"/>
            <a:ext cx="49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4" type="subTitle"/>
          </p:nvPr>
        </p:nvSpPr>
        <p:spPr>
          <a:xfrm>
            <a:off x="713225" y="1911016"/>
            <a:ext cx="49581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5" type="subTitle"/>
          </p:nvPr>
        </p:nvSpPr>
        <p:spPr>
          <a:xfrm>
            <a:off x="713225" y="3023928"/>
            <a:ext cx="49581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0"/>
          <p:cNvSpPr txBox="1"/>
          <p:nvPr>
            <p:ph idx="6" type="subTitle"/>
          </p:nvPr>
        </p:nvSpPr>
        <p:spPr>
          <a:xfrm>
            <a:off x="713225" y="4136840"/>
            <a:ext cx="49581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89425" y="2661200"/>
            <a:ext cx="432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89425" y="1509250"/>
            <a:ext cx="1897500" cy="116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10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89425" y="3529400"/>
            <a:ext cx="43212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>
            <a:off x="713228" y="-26035"/>
            <a:ext cx="6893070" cy="5671288"/>
            <a:chOff x="713228" y="-26035"/>
            <a:chExt cx="6893070" cy="5671288"/>
          </a:xfrm>
        </p:grpSpPr>
        <p:sp>
          <p:nvSpPr>
            <p:cNvPr id="19" name="Google Shape;19;p3"/>
            <p:cNvSpPr/>
            <p:nvPr/>
          </p:nvSpPr>
          <p:spPr>
            <a:xfrm>
              <a:off x="1191525" y="400782"/>
              <a:ext cx="220200" cy="220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6108398" y="4147352"/>
              <a:ext cx="1497900" cy="14979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 rot="5400000">
              <a:off x="713228" y="-26035"/>
              <a:ext cx="491400" cy="4914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1129449" y="2028550"/>
            <a:ext cx="1978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2" type="subTitle"/>
          </p:nvPr>
        </p:nvSpPr>
        <p:spPr>
          <a:xfrm>
            <a:off x="6036351" y="2028550"/>
            <a:ext cx="1978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1"/>
          <p:cNvSpPr txBox="1"/>
          <p:nvPr>
            <p:ph idx="3" type="subTitle"/>
          </p:nvPr>
        </p:nvSpPr>
        <p:spPr>
          <a:xfrm>
            <a:off x="1129449" y="3750979"/>
            <a:ext cx="1978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4" type="subTitle"/>
          </p:nvPr>
        </p:nvSpPr>
        <p:spPr>
          <a:xfrm>
            <a:off x="6036351" y="3750979"/>
            <a:ext cx="1978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1"/>
          <p:cNvSpPr txBox="1"/>
          <p:nvPr>
            <p:ph idx="5" type="subTitle"/>
          </p:nvPr>
        </p:nvSpPr>
        <p:spPr>
          <a:xfrm>
            <a:off x="1129449" y="1760076"/>
            <a:ext cx="19782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6" type="subTitle"/>
          </p:nvPr>
        </p:nvSpPr>
        <p:spPr>
          <a:xfrm>
            <a:off x="6036351" y="1760076"/>
            <a:ext cx="19782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7" type="subTitle"/>
          </p:nvPr>
        </p:nvSpPr>
        <p:spPr>
          <a:xfrm>
            <a:off x="1129449" y="3482454"/>
            <a:ext cx="19782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1"/>
          <p:cNvSpPr txBox="1"/>
          <p:nvPr>
            <p:ph idx="8" type="subTitle"/>
          </p:nvPr>
        </p:nvSpPr>
        <p:spPr>
          <a:xfrm>
            <a:off x="6036351" y="3482454"/>
            <a:ext cx="19782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0" name="Google Shape;190;p21"/>
          <p:cNvGrpSpPr/>
          <p:nvPr/>
        </p:nvGrpSpPr>
        <p:grpSpPr>
          <a:xfrm>
            <a:off x="-71630" y="-179771"/>
            <a:ext cx="8641181" cy="5022349"/>
            <a:chOff x="-71630" y="-179771"/>
            <a:chExt cx="8641181" cy="5022349"/>
          </a:xfrm>
        </p:grpSpPr>
        <p:sp>
          <p:nvSpPr>
            <p:cNvPr id="191" name="Google Shape;191;p21"/>
            <p:cNvSpPr/>
            <p:nvPr/>
          </p:nvSpPr>
          <p:spPr>
            <a:xfrm rot="-9446074">
              <a:off x="29112" y="3657045"/>
              <a:ext cx="655916" cy="6559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 rot="5400000">
              <a:off x="411235" y="4566877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8230851" y="370153"/>
              <a:ext cx="338700" cy="338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 rot="-4045836">
              <a:off x="6006071" y="-46975"/>
              <a:ext cx="864508" cy="864508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8" name="Google Shape;198;p22"/>
          <p:cNvSpPr txBox="1"/>
          <p:nvPr>
            <p:ph idx="1" type="subTitle"/>
          </p:nvPr>
        </p:nvSpPr>
        <p:spPr>
          <a:xfrm>
            <a:off x="720020" y="1964575"/>
            <a:ext cx="22041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2"/>
          <p:cNvSpPr txBox="1"/>
          <p:nvPr>
            <p:ph idx="2" type="subTitle"/>
          </p:nvPr>
        </p:nvSpPr>
        <p:spPr>
          <a:xfrm>
            <a:off x="3469948" y="1964575"/>
            <a:ext cx="22041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2"/>
          <p:cNvSpPr txBox="1"/>
          <p:nvPr>
            <p:ph idx="3" type="subTitle"/>
          </p:nvPr>
        </p:nvSpPr>
        <p:spPr>
          <a:xfrm>
            <a:off x="720020" y="3474175"/>
            <a:ext cx="22041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4" type="subTitle"/>
          </p:nvPr>
        </p:nvSpPr>
        <p:spPr>
          <a:xfrm>
            <a:off x="3469948" y="3474175"/>
            <a:ext cx="22041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2"/>
          <p:cNvSpPr txBox="1"/>
          <p:nvPr>
            <p:ph idx="5" type="subTitle"/>
          </p:nvPr>
        </p:nvSpPr>
        <p:spPr>
          <a:xfrm>
            <a:off x="6219873" y="1964575"/>
            <a:ext cx="22041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6" type="subTitle"/>
          </p:nvPr>
        </p:nvSpPr>
        <p:spPr>
          <a:xfrm>
            <a:off x="6219873" y="3474175"/>
            <a:ext cx="22041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7" type="subTitle"/>
          </p:nvPr>
        </p:nvSpPr>
        <p:spPr>
          <a:xfrm>
            <a:off x="720019" y="1583575"/>
            <a:ext cx="220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8" type="subTitle"/>
          </p:nvPr>
        </p:nvSpPr>
        <p:spPr>
          <a:xfrm>
            <a:off x="3469952" y="1583575"/>
            <a:ext cx="220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" name="Google Shape;206;p22"/>
          <p:cNvSpPr txBox="1"/>
          <p:nvPr>
            <p:ph idx="9" type="subTitle"/>
          </p:nvPr>
        </p:nvSpPr>
        <p:spPr>
          <a:xfrm>
            <a:off x="720019" y="3093175"/>
            <a:ext cx="220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" name="Google Shape;207;p22"/>
          <p:cNvSpPr txBox="1"/>
          <p:nvPr>
            <p:ph idx="13" type="subTitle"/>
          </p:nvPr>
        </p:nvSpPr>
        <p:spPr>
          <a:xfrm>
            <a:off x="3469952" y="3093175"/>
            <a:ext cx="220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22"/>
          <p:cNvSpPr txBox="1"/>
          <p:nvPr>
            <p:ph idx="14" type="subTitle"/>
          </p:nvPr>
        </p:nvSpPr>
        <p:spPr>
          <a:xfrm>
            <a:off x="6219881" y="1583575"/>
            <a:ext cx="220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15" type="subTitle"/>
          </p:nvPr>
        </p:nvSpPr>
        <p:spPr>
          <a:xfrm>
            <a:off x="6219881" y="3093175"/>
            <a:ext cx="220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0" name="Google Shape;210;p22"/>
          <p:cNvGrpSpPr/>
          <p:nvPr/>
        </p:nvGrpSpPr>
        <p:grpSpPr>
          <a:xfrm>
            <a:off x="2459375" y="-249647"/>
            <a:ext cx="5001090" cy="5474362"/>
            <a:chOff x="2459375" y="-249647"/>
            <a:chExt cx="5001090" cy="5474362"/>
          </a:xfrm>
        </p:grpSpPr>
        <p:sp>
          <p:nvSpPr>
            <p:cNvPr id="211" name="Google Shape;211;p22"/>
            <p:cNvSpPr/>
            <p:nvPr/>
          </p:nvSpPr>
          <p:spPr>
            <a:xfrm rot="6753926">
              <a:off x="2560117" y="4468057"/>
              <a:ext cx="655916" cy="6559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4434150" y="353900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3469950" y="4466150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 rot="-5400000">
              <a:off x="6460865" y="-249647"/>
              <a:ext cx="999600" cy="9996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 txBox="1"/>
          <p:nvPr>
            <p:ph hasCustomPrompt="1" type="title"/>
          </p:nvPr>
        </p:nvSpPr>
        <p:spPr>
          <a:xfrm>
            <a:off x="713225" y="737199"/>
            <a:ext cx="35811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713225" y="1506103"/>
            <a:ext cx="35811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9" name="Google Shape;219;p23"/>
          <p:cNvSpPr txBox="1"/>
          <p:nvPr>
            <p:ph hasCustomPrompt="1" idx="2" type="title"/>
          </p:nvPr>
        </p:nvSpPr>
        <p:spPr>
          <a:xfrm>
            <a:off x="713225" y="2034909"/>
            <a:ext cx="35811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23"/>
          <p:cNvSpPr txBox="1"/>
          <p:nvPr>
            <p:ph idx="3" type="subTitle"/>
          </p:nvPr>
        </p:nvSpPr>
        <p:spPr>
          <a:xfrm>
            <a:off x="713225" y="2803802"/>
            <a:ext cx="35811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1" name="Google Shape;221;p23"/>
          <p:cNvSpPr txBox="1"/>
          <p:nvPr>
            <p:ph hasCustomPrompt="1" idx="4" type="title"/>
          </p:nvPr>
        </p:nvSpPr>
        <p:spPr>
          <a:xfrm>
            <a:off x="713225" y="3332619"/>
            <a:ext cx="35811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23"/>
          <p:cNvSpPr txBox="1"/>
          <p:nvPr>
            <p:ph idx="5" type="subTitle"/>
          </p:nvPr>
        </p:nvSpPr>
        <p:spPr>
          <a:xfrm>
            <a:off x="713225" y="4101501"/>
            <a:ext cx="35811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23" name="Google Shape;223;p23"/>
          <p:cNvGrpSpPr/>
          <p:nvPr/>
        </p:nvGrpSpPr>
        <p:grpSpPr>
          <a:xfrm>
            <a:off x="-66705" y="-179771"/>
            <a:ext cx="9579742" cy="4845576"/>
            <a:chOff x="-66705" y="-179771"/>
            <a:chExt cx="9579742" cy="4845576"/>
          </a:xfrm>
        </p:grpSpPr>
        <p:sp>
          <p:nvSpPr>
            <p:cNvPr id="224" name="Google Shape;224;p23"/>
            <p:cNvSpPr/>
            <p:nvPr/>
          </p:nvSpPr>
          <p:spPr>
            <a:xfrm rot="-9446074">
              <a:off x="34037" y="2029345"/>
              <a:ext cx="655916" cy="6559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 rot="-4045836">
              <a:off x="5244071" y="-46975"/>
              <a:ext cx="864508" cy="864508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 rot="1354276">
              <a:off x="8006368" y="3159135"/>
              <a:ext cx="1306039" cy="1306039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4"/>
          <p:cNvSpPr txBox="1"/>
          <p:nvPr>
            <p:ph type="title"/>
          </p:nvPr>
        </p:nvSpPr>
        <p:spPr>
          <a:xfrm>
            <a:off x="713275" y="538207"/>
            <a:ext cx="44481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24"/>
          <p:cNvSpPr txBox="1"/>
          <p:nvPr>
            <p:ph idx="1" type="subTitle"/>
          </p:nvPr>
        </p:nvSpPr>
        <p:spPr>
          <a:xfrm>
            <a:off x="713225" y="1839657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/>
        </p:nvSpPr>
        <p:spPr>
          <a:xfrm>
            <a:off x="713225" y="3829700"/>
            <a:ext cx="4880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25"/>
          <p:cNvGrpSpPr/>
          <p:nvPr/>
        </p:nvGrpSpPr>
        <p:grpSpPr>
          <a:xfrm flipH="1">
            <a:off x="-371505" y="-179771"/>
            <a:ext cx="9579742" cy="4845576"/>
            <a:chOff x="-66705" y="-179771"/>
            <a:chExt cx="9579742" cy="4845576"/>
          </a:xfrm>
        </p:grpSpPr>
        <p:sp>
          <p:nvSpPr>
            <p:cNvPr id="235" name="Google Shape;235;p25"/>
            <p:cNvSpPr/>
            <p:nvPr/>
          </p:nvSpPr>
          <p:spPr>
            <a:xfrm rot="-9446074">
              <a:off x="34037" y="2029345"/>
              <a:ext cx="655916" cy="6559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rot="-4045836">
              <a:off x="5244071" y="-46975"/>
              <a:ext cx="864508" cy="864508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354276">
              <a:off x="8006368" y="3159135"/>
              <a:ext cx="1306039" cy="1306039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26"/>
          <p:cNvGrpSpPr/>
          <p:nvPr/>
        </p:nvGrpSpPr>
        <p:grpSpPr>
          <a:xfrm>
            <a:off x="310462" y="-168844"/>
            <a:ext cx="8523075" cy="5497776"/>
            <a:chOff x="310462" y="-168844"/>
            <a:chExt cx="8523075" cy="5497776"/>
          </a:xfrm>
        </p:grpSpPr>
        <p:grpSp>
          <p:nvGrpSpPr>
            <p:cNvPr id="241" name="Google Shape;241;p26"/>
            <p:cNvGrpSpPr/>
            <p:nvPr/>
          </p:nvGrpSpPr>
          <p:grpSpPr>
            <a:xfrm flipH="1">
              <a:off x="7073137" y="4214732"/>
              <a:ext cx="1760400" cy="1114200"/>
              <a:chOff x="3849525" y="4214732"/>
              <a:chExt cx="1760400" cy="1114200"/>
            </a:xfrm>
          </p:grpSpPr>
          <p:sp>
            <p:nvSpPr>
              <p:cNvPr id="242" name="Google Shape;242;p26"/>
              <p:cNvSpPr/>
              <p:nvPr/>
            </p:nvSpPr>
            <p:spPr>
              <a:xfrm rot="6753469">
                <a:off x="3980417" y="4345624"/>
                <a:ext cx="852416" cy="852416"/>
              </a:xfrm>
              <a:prstGeom prst="chord">
                <a:avLst>
                  <a:gd fmla="val 2700000" name="adj1"/>
                  <a:gd fmla="val 16200000" name="adj2"/>
                </a:avLst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5334225" y="4449775"/>
                <a:ext cx="275700" cy="275700"/>
              </a:xfrm>
              <a:prstGeom prst="ellipse">
                <a:avLst/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26"/>
            <p:cNvGrpSpPr/>
            <p:nvPr/>
          </p:nvGrpSpPr>
          <p:grpSpPr>
            <a:xfrm flipH="1" rot="10800000">
              <a:off x="310462" y="-168844"/>
              <a:ext cx="1760400" cy="1114200"/>
              <a:chOff x="3849525" y="4214732"/>
              <a:chExt cx="1760400" cy="1114200"/>
            </a:xfrm>
          </p:grpSpPr>
          <p:sp>
            <p:nvSpPr>
              <p:cNvPr id="245" name="Google Shape;245;p26"/>
              <p:cNvSpPr/>
              <p:nvPr/>
            </p:nvSpPr>
            <p:spPr>
              <a:xfrm rot="6753469">
                <a:off x="3980417" y="4345624"/>
                <a:ext cx="852416" cy="852416"/>
              </a:xfrm>
              <a:prstGeom prst="chord">
                <a:avLst>
                  <a:gd fmla="val 2700000" name="adj1"/>
                  <a:gd fmla="val 16200000" name="adj2"/>
                </a:avLst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5334225" y="4449775"/>
                <a:ext cx="275700" cy="275700"/>
              </a:xfrm>
              <a:prstGeom prst="ellipse">
                <a:avLst/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215750"/>
            <a:ext cx="58167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 Light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utfit Light"/>
              <a:buChar char="■"/>
              <a:defRPr sz="1200"/>
            </a:lvl9pPr>
          </a:lstStyle>
          <a:p/>
        </p:txBody>
      </p:sp>
      <p:grpSp>
        <p:nvGrpSpPr>
          <p:cNvPr id="26" name="Google Shape;26;p4"/>
          <p:cNvGrpSpPr/>
          <p:nvPr/>
        </p:nvGrpSpPr>
        <p:grpSpPr>
          <a:xfrm>
            <a:off x="-6504" y="409302"/>
            <a:ext cx="9336772" cy="4109297"/>
            <a:chOff x="-6504" y="409302"/>
            <a:chExt cx="9336772" cy="4109297"/>
          </a:xfrm>
        </p:grpSpPr>
        <p:grpSp>
          <p:nvGrpSpPr>
            <p:cNvPr id="27" name="Google Shape;27;p4"/>
            <p:cNvGrpSpPr/>
            <p:nvPr/>
          </p:nvGrpSpPr>
          <p:grpSpPr>
            <a:xfrm rot="5400000">
              <a:off x="-283451" y="2247596"/>
              <a:ext cx="1239300" cy="685406"/>
              <a:chOff x="-642736" y="4188505"/>
              <a:chExt cx="2043364" cy="1130100"/>
            </a:xfrm>
          </p:grpSpPr>
          <p:sp>
            <p:nvSpPr>
              <p:cNvPr id="28" name="Google Shape;28;p4"/>
              <p:cNvSpPr/>
              <p:nvPr/>
            </p:nvSpPr>
            <p:spPr>
              <a:xfrm rot="10800000">
                <a:off x="-642736" y="4328563"/>
                <a:ext cx="484800" cy="484800"/>
              </a:xfrm>
              <a:prstGeom prst="ellipse">
                <a:avLst/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 rot="6754164">
                <a:off x="403324" y="4321301"/>
                <a:ext cx="864508" cy="864508"/>
              </a:xfrm>
              <a:prstGeom prst="chord">
                <a:avLst>
                  <a:gd fmla="val 2700000" name="adj1"/>
                  <a:gd fmla="val 16200000" name="adj2"/>
                </a:avLst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" name="Google Shape;30;p4"/>
            <p:cNvSpPr/>
            <p:nvPr/>
          </p:nvSpPr>
          <p:spPr>
            <a:xfrm rot="10800000">
              <a:off x="6820700" y="409302"/>
              <a:ext cx="260400" cy="2604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" name="Google Shape;31;p4"/>
            <p:cNvGrpSpPr/>
            <p:nvPr/>
          </p:nvGrpSpPr>
          <p:grpSpPr>
            <a:xfrm rot="-5400000">
              <a:off x="7979409" y="3167740"/>
              <a:ext cx="1498300" cy="1203417"/>
              <a:chOff x="-642736" y="3761430"/>
              <a:chExt cx="2470404" cy="1984200"/>
            </a:xfrm>
          </p:grpSpPr>
          <p:sp>
            <p:nvSpPr>
              <p:cNvPr id="32" name="Google Shape;32;p4"/>
              <p:cNvSpPr/>
              <p:nvPr/>
            </p:nvSpPr>
            <p:spPr>
              <a:xfrm rot="10800000">
                <a:off x="-642736" y="4328563"/>
                <a:ext cx="484800" cy="484800"/>
              </a:xfrm>
              <a:prstGeom prst="ellipse">
                <a:avLst/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 rot="6754265">
                <a:off x="76636" y="3994599"/>
                <a:ext cx="1517862" cy="1517862"/>
              </a:xfrm>
              <a:prstGeom prst="chord">
                <a:avLst>
                  <a:gd fmla="val 2700000" name="adj1"/>
                  <a:gd fmla="val 16200000" name="adj2"/>
                </a:avLst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249631" y="3671928"/>
            <a:ext cx="21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"/>
          <p:cNvSpPr txBox="1"/>
          <p:nvPr>
            <p:ph idx="2" type="subTitle"/>
          </p:nvPr>
        </p:nvSpPr>
        <p:spPr>
          <a:xfrm>
            <a:off x="1790769" y="3671928"/>
            <a:ext cx="21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5249623" y="3376925"/>
            <a:ext cx="2103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4" type="subTitle"/>
          </p:nvPr>
        </p:nvSpPr>
        <p:spPr>
          <a:xfrm>
            <a:off x="1790769" y="3376925"/>
            <a:ext cx="2103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1" name="Google Shape;41;p5"/>
          <p:cNvGrpSpPr/>
          <p:nvPr/>
        </p:nvGrpSpPr>
        <p:grpSpPr>
          <a:xfrm>
            <a:off x="270528" y="400741"/>
            <a:ext cx="9034175" cy="4917864"/>
            <a:chOff x="270528" y="400741"/>
            <a:chExt cx="9034175" cy="4917864"/>
          </a:xfrm>
        </p:grpSpPr>
        <p:sp>
          <p:nvSpPr>
            <p:cNvPr id="42" name="Google Shape;42;p5"/>
            <p:cNvSpPr/>
            <p:nvPr/>
          </p:nvSpPr>
          <p:spPr>
            <a:xfrm rot="10800000">
              <a:off x="470825" y="3695216"/>
              <a:ext cx="484800" cy="4848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6754164">
              <a:off x="403324" y="4321301"/>
              <a:ext cx="864508" cy="864508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1354164">
              <a:off x="8307399" y="866551"/>
              <a:ext cx="864508" cy="864508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10800000">
              <a:off x="7984225" y="400741"/>
              <a:ext cx="484800" cy="4848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9" name="Google Shape;49;p6"/>
          <p:cNvGrpSpPr/>
          <p:nvPr/>
        </p:nvGrpSpPr>
        <p:grpSpPr>
          <a:xfrm>
            <a:off x="-66705" y="14519"/>
            <a:ext cx="8739883" cy="3200359"/>
            <a:chOff x="-66705" y="14519"/>
            <a:chExt cx="8739883" cy="3200359"/>
          </a:xfrm>
        </p:grpSpPr>
        <p:sp>
          <p:nvSpPr>
            <p:cNvPr id="50" name="Google Shape;50;p6"/>
            <p:cNvSpPr/>
            <p:nvPr/>
          </p:nvSpPr>
          <p:spPr>
            <a:xfrm rot="-9446074">
              <a:off x="34037" y="2029345"/>
              <a:ext cx="655916" cy="6559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rot="5400000">
              <a:off x="416160" y="2939177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188378" y="348310"/>
              <a:ext cx="484800" cy="4848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4045311">
              <a:off x="7622241" y="82711"/>
              <a:ext cx="443816" cy="4438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716550" y="1301500"/>
            <a:ext cx="42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7"/>
          <p:cNvSpPr/>
          <p:nvPr>
            <p:ph idx="2" type="pic"/>
          </p:nvPr>
        </p:nvSpPr>
        <p:spPr>
          <a:xfrm>
            <a:off x="5926075" y="539550"/>
            <a:ext cx="25047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58" name="Google Shape;58;p7"/>
          <p:cNvGrpSpPr/>
          <p:nvPr/>
        </p:nvGrpSpPr>
        <p:grpSpPr>
          <a:xfrm>
            <a:off x="268125" y="293975"/>
            <a:ext cx="3541425" cy="5034957"/>
            <a:chOff x="268125" y="293975"/>
            <a:chExt cx="3541425" cy="5034957"/>
          </a:xfrm>
        </p:grpSpPr>
        <p:sp>
          <p:nvSpPr>
            <p:cNvPr id="59" name="Google Shape;59;p7"/>
            <p:cNvSpPr/>
            <p:nvPr/>
          </p:nvSpPr>
          <p:spPr>
            <a:xfrm>
              <a:off x="3286350" y="293975"/>
              <a:ext cx="523200" cy="523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rot="6753469">
              <a:off x="399017" y="4345624"/>
              <a:ext cx="852416" cy="85241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16550" y="1999150"/>
            <a:ext cx="4294800" cy="19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utfit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 rot="-5400000">
            <a:off x="757338" y="-490090"/>
            <a:ext cx="1497900" cy="1497900"/>
          </a:xfrm>
          <a:prstGeom prst="chord">
            <a:avLst>
              <a:gd fmla="val 5220805" name="adj1"/>
              <a:gd fmla="val 16371833" name="adj2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713225" y="1307100"/>
            <a:ext cx="5109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fmla="val 282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3889515" y="1587400"/>
            <a:ext cx="3075900" cy="28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subTitle"/>
          </p:nvPr>
        </p:nvSpPr>
        <p:spPr>
          <a:xfrm>
            <a:off x="713450" y="1587400"/>
            <a:ext cx="3075900" cy="28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" name="Google Shape;71;p9"/>
          <p:cNvGrpSpPr/>
          <p:nvPr/>
        </p:nvGrpSpPr>
        <p:grpSpPr>
          <a:xfrm>
            <a:off x="4226083" y="-24492"/>
            <a:ext cx="2388992" cy="5363457"/>
            <a:chOff x="4226083" y="-24492"/>
            <a:chExt cx="2388992" cy="5363457"/>
          </a:xfrm>
        </p:grpSpPr>
        <p:sp>
          <p:nvSpPr>
            <p:cNvPr id="72" name="Google Shape;72;p9"/>
            <p:cNvSpPr/>
            <p:nvPr/>
          </p:nvSpPr>
          <p:spPr>
            <a:xfrm>
              <a:off x="6394875" y="402325"/>
              <a:ext cx="220200" cy="220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 rot="5400000">
              <a:off x="4226083" y="4486664"/>
              <a:ext cx="852300" cy="8523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 flipH="1" rot="5400000">
              <a:off x="5916578" y="-24492"/>
              <a:ext cx="491400" cy="491400"/>
            </a:xfrm>
            <a:prstGeom prst="chord">
              <a:avLst>
                <a:gd fmla="val 5220805" name="adj1"/>
                <a:gd fmla="val 16371833" name="adj2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713225" y="539500"/>
            <a:ext cx="3851700" cy="1242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7"/>
          <p:cNvPicPr preferRelativeResize="0"/>
          <p:nvPr/>
        </p:nvPicPr>
        <p:blipFill rotWithShape="1">
          <a:blip r:embed="rId3">
            <a:alphaModFix/>
          </a:blip>
          <a:srcRect b="8039" l="8039" r="8039" t="8039"/>
          <a:stretch/>
        </p:blipFill>
        <p:spPr>
          <a:xfrm rot="1800000">
            <a:off x="6057812" y="-450333"/>
            <a:ext cx="3633473" cy="388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 rotWithShape="1">
          <a:blip r:embed="rId4">
            <a:alphaModFix/>
          </a:blip>
          <a:srcRect b="0" l="15749" r="15742" t="0"/>
          <a:stretch/>
        </p:blipFill>
        <p:spPr>
          <a:xfrm>
            <a:off x="5660425" y="2619800"/>
            <a:ext cx="1578127" cy="230365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>
            <p:ph type="ctrTitle"/>
          </p:nvPr>
        </p:nvSpPr>
        <p:spPr>
          <a:xfrm>
            <a:off x="375925" y="1504175"/>
            <a:ext cx="7048200" cy="19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Apple’s Annual Report</a:t>
            </a:r>
            <a:endParaRPr sz="4300"/>
          </a:p>
        </p:txBody>
      </p:sp>
      <p:sp>
        <p:nvSpPr>
          <p:cNvPr id="254" name="Google Shape;254;p27"/>
          <p:cNvSpPr txBox="1"/>
          <p:nvPr>
            <p:ph idx="1" type="subTitle"/>
          </p:nvPr>
        </p:nvSpPr>
        <p:spPr>
          <a:xfrm>
            <a:off x="492975" y="2510525"/>
            <a:ext cx="45288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Aditi Vijay Sonawane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7480738" y="3632156"/>
            <a:ext cx="459900" cy="4599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7096763" y="4092081"/>
            <a:ext cx="320400" cy="3204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5">
            <a:alphaModFix/>
          </a:blip>
          <a:srcRect b="14438" l="27105" r="24766" t="64851"/>
          <a:stretch/>
        </p:blipFill>
        <p:spPr>
          <a:xfrm flipH="1" rot="10800000">
            <a:off x="235466" y="3907467"/>
            <a:ext cx="2207650" cy="10159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19050">
              <a:schemeClr val="lt1">
                <a:alpha val="30000"/>
              </a:schemeClr>
            </a:outerShdw>
          </a:effectLst>
        </p:spPr>
      </p:pic>
      <p:pic>
        <p:nvPicPr>
          <p:cNvPr id="258" name="Google Shape;258;p27"/>
          <p:cNvPicPr preferRelativeResize="0"/>
          <p:nvPr/>
        </p:nvPicPr>
        <p:blipFill rotWithShape="1">
          <a:blip r:embed="rId5">
            <a:alphaModFix/>
          </a:blip>
          <a:srcRect b="12831" l="8981" r="25697" t="66458"/>
          <a:stretch/>
        </p:blipFill>
        <p:spPr>
          <a:xfrm flipH="1" rot="10800000">
            <a:off x="375916" y="3907467"/>
            <a:ext cx="2996348" cy="10159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19050">
              <a:schemeClr val="lt1">
                <a:alpha val="30000"/>
              </a:schemeClr>
            </a:outerShdw>
          </a:effectLst>
        </p:spPr>
      </p:pic>
      <p:pic>
        <p:nvPicPr>
          <p:cNvPr id="259" name="Google Shape;2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2059" y="3439450"/>
            <a:ext cx="1806173" cy="10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 title="Screenshot 2025-10-15 at 10.11.2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0651" y="2766200"/>
            <a:ext cx="1047578" cy="179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6" title="Screenshot 2025-10-15 at 8.54.4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025" y="350563"/>
            <a:ext cx="3640376" cy="444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8"/>
          <p:cNvPicPr preferRelativeResize="0"/>
          <p:nvPr/>
        </p:nvPicPr>
        <p:blipFill rotWithShape="1">
          <a:blip r:embed="rId3">
            <a:alphaModFix/>
          </a:blip>
          <a:srcRect b="0" l="0" r="33901" t="0"/>
          <a:stretch/>
        </p:blipFill>
        <p:spPr>
          <a:xfrm>
            <a:off x="6617850" y="496200"/>
            <a:ext cx="2526149" cy="4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>
            <p:ph type="title"/>
          </p:nvPr>
        </p:nvSpPr>
        <p:spPr>
          <a:xfrm>
            <a:off x="720000" y="539500"/>
            <a:ext cx="47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67" name="Google Shape;267;p28"/>
          <p:cNvSpPr txBox="1"/>
          <p:nvPr>
            <p:ph idx="5" type="title"/>
          </p:nvPr>
        </p:nvSpPr>
        <p:spPr>
          <a:xfrm>
            <a:off x="834442" y="1457367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" name="Google Shape;268;p28"/>
          <p:cNvSpPr txBox="1"/>
          <p:nvPr>
            <p:ph idx="6" type="title"/>
          </p:nvPr>
        </p:nvSpPr>
        <p:spPr>
          <a:xfrm>
            <a:off x="834442" y="3195593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9" name="Google Shape;269;p28"/>
          <p:cNvSpPr txBox="1"/>
          <p:nvPr>
            <p:ph idx="7" type="title"/>
          </p:nvPr>
        </p:nvSpPr>
        <p:spPr>
          <a:xfrm>
            <a:off x="3294705" y="1457367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0" name="Google Shape;270;p28"/>
          <p:cNvSpPr txBox="1"/>
          <p:nvPr>
            <p:ph idx="8" type="title"/>
          </p:nvPr>
        </p:nvSpPr>
        <p:spPr>
          <a:xfrm>
            <a:off x="3294705" y="3195593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1" name="Google Shape;271;p28"/>
          <p:cNvSpPr txBox="1"/>
          <p:nvPr>
            <p:ph idx="9" type="subTitle"/>
          </p:nvPr>
        </p:nvSpPr>
        <p:spPr>
          <a:xfrm>
            <a:off x="834451" y="1856175"/>
            <a:ext cx="211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Apple</a:t>
            </a:r>
            <a:endParaRPr/>
          </a:p>
        </p:txBody>
      </p:sp>
      <p:sp>
        <p:nvSpPr>
          <p:cNvPr id="272" name="Google Shape;272;p28"/>
          <p:cNvSpPr txBox="1"/>
          <p:nvPr>
            <p:ph idx="13" type="subTitle"/>
          </p:nvPr>
        </p:nvSpPr>
        <p:spPr>
          <a:xfrm>
            <a:off x="3294700" y="1856175"/>
            <a:ext cx="2601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Income Statement</a:t>
            </a:r>
            <a:endParaRPr/>
          </a:p>
        </p:txBody>
      </p:sp>
      <p:sp>
        <p:nvSpPr>
          <p:cNvPr id="273" name="Google Shape;273;p28"/>
          <p:cNvSpPr txBox="1"/>
          <p:nvPr>
            <p:ph idx="14" type="subTitle"/>
          </p:nvPr>
        </p:nvSpPr>
        <p:spPr>
          <a:xfrm>
            <a:off x="834451" y="3594375"/>
            <a:ext cx="211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od Balance sheet</a:t>
            </a:r>
            <a:endParaRPr/>
          </a:p>
        </p:txBody>
      </p:sp>
      <p:sp>
        <p:nvSpPr>
          <p:cNvPr id="274" name="Google Shape;274;p28"/>
          <p:cNvSpPr txBox="1"/>
          <p:nvPr>
            <p:ph idx="15" type="subTitle"/>
          </p:nvPr>
        </p:nvSpPr>
        <p:spPr>
          <a:xfrm>
            <a:off x="3294699" y="3594375"/>
            <a:ext cx="2119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Cashflow Statement</a:t>
            </a:r>
            <a:endParaRPr/>
          </a:p>
        </p:txBody>
      </p:sp>
      <p:sp>
        <p:nvSpPr>
          <p:cNvPr id="275" name="Google Shape;275;p28"/>
          <p:cNvSpPr/>
          <p:nvPr/>
        </p:nvSpPr>
        <p:spPr>
          <a:xfrm>
            <a:off x="6617850" y="919323"/>
            <a:ext cx="392700" cy="3927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/>
          <p:nvPr/>
        </p:nvSpPr>
        <p:spPr>
          <a:xfrm rot="-5400000">
            <a:off x="3575399" y="-1953384"/>
            <a:ext cx="4622700" cy="4622700"/>
          </a:xfrm>
          <a:prstGeom prst="chord">
            <a:avLst>
              <a:gd fmla="val 5177447" name="adj1"/>
              <a:gd fmla="val 16420745" name="adj2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9"/>
          <p:cNvSpPr txBox="1"/>
          <p:nvPr>
            <p:ph type="title"/>
          </p:nvPr>
        </p:nvSpPr>
        <p:spPr>
          <a:xfrm>
            <a:off x="789425" y="2661200"/>
            <a:ext cx="432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Apple</a:t>
            </a:r>
            <a:endParaRPr/>
          </a:p>
        </p:txBody>
      </p:sp>
      <p:sp>
        <p:nvSpPr>
          <p:cNvPr id="282" name="Google Shape;282;p29"/>
          <p:cNvSpPr txBox="1"/>
          <p:nvPr>
            <p:ph idx="2" type="title"/>
          </p:nvPr>
        </p:nvSpPr>
        <p:spPr>
          <a:xfrm>
            <a:off x="789425" y="1509250"/>
            <a:ext cx="1897500" cy="11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83" name="Google Shape;283;p29"/>
          <p:cNvPicPr preferRelativeResize="0"/>
          <p:nvPr/>
        </p:nvPicPr>
        <p:blipFill rotWithShape="1">
          <a:blip r:embed="rId3">
            <a:alphaModFix/>
          </a:blip>
          <a:srcRect b="-6210" l="-5200" r="-8101" t="9470"/>
          <a:stretch/>
        </p:blipFill>
        <p:spPr>
          <a:xfrm flipH="1">
            <a:off x="4211800" y="0"/>
            <a:ext cx="4218975" cy="36886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38100">
              <a:schemeClr val="lt1">
                <a:alpha val="50000"/>
              </a:schemeClr>
            </a:outerShdw>
          </a:effectLst>
        </p:spPr>
      </p:pic>
      <p:sp>
        <p:nvSpPr>
          <p:cNvPr id="284" name="Google Shape;284;p29"/>
          <p:cNvSpPr/>
          <p:nvPr/>
        </p:nvSpPr>
        <p:spPr>
          <a:xfrm>
            <a:off x="4746125" y="4293070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0" name="Google Shape;290;p30"/>
          <p:cNvSpPr txBox="1"/>
          <p:nvPr>
            <p:ph idx="2" type="subTitle"/>
          </p:nvPr>
        </p:nvSpPr>
        <p:spPr>
          <a:xfrm>
            <a:off x="713450" y="1587400"/>
            <a:ext cx="6140700" cy="28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Headquartered in Cupertino, California, Apple Inc. is a global leader in technology and digital services.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Founded in 1976 by Steve Jobs, Steve Wozniak, and Ronald Wayne.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Known for products like iPhone, iPad, Mac, Apple Watch, AirPods, and Apple TV.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Offers integrated services including App Store, iCloud, Apple Music, and Apple TV+.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of October 2025, holds a $3.47 trillion market cap and $408 billion annual revenue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30"/>
          <p:cNvPicPr preferRelativeResize="0"/>
          <p:nvPr/>
        </p:nvPicPr>
        <p:blipFill rotWithShape="1">
          <a:blip r:embed="rId3">
            <a:alphaModFix/>
          </a:blip>
          <a:srcRect b="-7249" l="-3176" r="20681" t="-1600"/>
          <a:stretch/>
        </p:blipFill>
        <p:spPr>
          <a:xfrm>
            <a:off x="6854175" y="466900"/>
            <a:ext cx="2289825" cy="41867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28575">
              <a:schemeClr val="lt1">
                <a:alpha val="30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idx="1" type="subTitle"/>
          </p:nvPr>
        </p:nvSpPr>
        <p:spPr>
          <a:xfrm>
            <a:off x="817450" y="1358925"/>
            <a:ext cx="71001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We believe that business, at its best, serves the public good, empowers people around the world, and binds us together as never before</a:t>
            </a:r>
            <a:r>
              <a:rPr lang="en"/>
              <a:t>’’</a:t>
            </a:r>
            <a:endParaRPr/>
          </a:p>
        </p:txBody>
      </p:sp>
      <p:sp>
        <p:nvSpPr>
          <p:cNvPr id="297" name="Google Shape;297;p31"/>
          <p:cNvSpPr txBox="1"/>
          <p:nvPr>
            <p:ph type="title"/>
          </p:nvPr>
        </p:nvSpPr>
        <p:spPr>
          <a:xfrm>
            <a:off x="817450" y="2947900"/>
            <a:ext cx="4626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-CEO Tim Cook</a:t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1915425" y="4050575"/>
            <a:ext cx="523200" cy="52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1"/>
          <p:cNvPicPr preferRelativeResize="0"/>
          <p:nvPr/>
        </p:nvPicPr>
        <p:blipFill rotWithShape="1">
          <a:blip r:embed="rId3">
            <a:alphaModFix/>
          </a:blip>
          <a:srcRect b="0" l="15749" r="15742" t="0"/>
          <a:stretch/>
        </p:blipFill>
        <p:spPr>
          <a:xfrm>
            <a:off x="6550925" y="2634725"/>
            <a:ext cx="1578127" cy="230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>
            <p:ph type="title"/>
          </p:nvPr>
        </p:nvSpPr>
        <p:spPr>
          <a:xfrm>
            <a:off x="1314850" y="461600"/>
            <a:ext cx="70935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Income Statement</a:t>
            </a:r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3924788" y="646304"/>
            <a:ext cx="523200" cy="52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2" title="Screenshot 2025-10-15 at 11.54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75" y="1246251"/>
            <a:ext cx="4626898" cy="311097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/>
          <p:nvPr/>
        </p:nvSpPr>
        <p:spPr>
          <a:xfrm>
            <a:off x="5330650" y="1550275"/>
            <a:ext cx="34419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 sales: $95.4 billion ($68.7B products, $26.6B services).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Gross margin: $44.9 billion.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expenses: $15.3 billion (R&amp;D and SG&amp;A).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income: $29.6 billion.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 income: $24.8 billion.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type="title"/>
          </p:nvPr>
        </p:nvSpPr>
        <p:spPr>
          <a:xfrm>
            <a:off x="1314850" y="461600"/>
            <a:ext cx="70935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Balance Sheet</a:t>
            </a:r>
            <a:endParaRPr/>
          </a:p>
        </p:txBody>
      </p:sp>
      <p:sp>
        <p:nvSpPr>
          <p:cNvPr id="313" name="Google Shape;313;p33"/>
          <p:cNvSpPr/>
          <p:nvPr/>
        </p:nvSpPr>
        <p:spPr>
          <a:xfrm>
            <a:off x="3924788" y="646304"/>
            <a:ext cx="523200" cy="52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3"/>
          <p:cNvSpPr txBox="1"/>
          <p:nvPr/>
        </p:nvSpPr>
        <p:spPr>
          <a:xfrm>
            <a:off x="631500" y="1169500"/>
            <a:ext cx="7881000" cy="31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Inventories for Apple Inc. were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$6.27 billion, down from $7.29 billion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September 2024, reflecting product mix changes and lower input costs.​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Cash and cash equivalents were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$28.16 billion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of March 29, 2025, lower than $29.94 billion at the prior year-end, while total current assets declined to $118.67 billion from $152.99 billion.​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Non-current assets, which include property, plant &amp; equipment and long-term investments, were $212.56 billion, slightly up from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$211.99 billion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September 2024.​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assets stood at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$331.23 billion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 March 29, 2025, compared to $364.98 billion as of September 28, 2024.​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current liabilities for Apple were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$144.57 billion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down from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$176.39 billion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at the prior year-end, indicating a reduction in short-term financial obligations.​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liabilities were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$264.44 billion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down from $308.03 billion in September 2024.​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shareholders' equity was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$66.80 billion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up from $56.95 billion at the prior year-end.​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4" title="Screenshot 2025-10-15 at 5.32.25 PM.png"/>
          <p:cNvPicPr preferRelativeResize="0"/>
          <p:nvPr/>
        </p:nvPicPr>
        <p:blipFill rotWithShape="1">
          <a:blip r:embed="rId3">
            <a:alphaModFix/>
          </a:blip>
          <a:srcRect b="0" l="0" r="3016" t="1729"/>
          <a:stretch/>
        </p:blipFill>
        <p:spPr>
          <a:xfrm>
            <a:off x="2375175" y="283625"/>
            <a:ext cx="4044876" cy="444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5432978" y="739660"/>
            <a:ext cx="484800" cy="4848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5"/>
          <p:cNvSpPr txBox="1"/>
          <p:nvPr/>
        </p:nvSpPr>
        <p:spPr>
          <a:xfrm>
            <a:off x="2628250" y="1017175"/>
            <a:ext cx="6223800" cy="3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Cash and cash equivalents totaled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$28.2 billion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slightly down from $29.9 billion at the prior year-end, as funds were allocated to share repurchases, dividends, and capital expenditures.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current assets were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$118.7 billion,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decrease from $153.0 billion in September 2024.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Apple’s non-current assets (including property, plant, equipment, and long-term investments) stood at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$212.6 billion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up slightly from $212.0 billion.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assets amounted to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$331.2 billion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the end of March 2025, down from $365.0 billion at the 2024 fiscal year-end.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current liabilities were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$144.6 billion,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lower than the previous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$176.4 billion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mostly due to lower accounts payable and other current liabilities.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Apple’s total liabilities fell to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$264.4 billion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from $308.0 billion in September 2024.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shareholders’ equity increased to $66.8 billion from $57.0 billion, indicating a stronger equity position through the period.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5"/>
          <p:cNvSpPr txBox="1"/>
          <p:nvPr>
            <p:ph type="title"/>
          </p:nvPr>
        </p:nvSpPr>
        <p:spPr>
          <a:xfrm>
            <a:off x="1237100" y="319075"/>
            <a:ext cx="7093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</a:t>
            </a:r>
            <a:r>
              <a:rPr lang="en"/>
              <a:t> Cash Flow Statement</a:t>
            </a:r>
            <a:endParaRPr/>
          </a:p>
        </p:txBody>
      </p:sp>
      <p:pic>
        <p:nvPicPr>
          <p:cNvPr id="327" name="Google Shape;327;p35" title="Screenshot 2025-10-15 at 9.37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" y="1372525"/>
            <a:ext cx="2309475" cy="34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reless Earphones &amp; Headphones Company Profile by Slidesgo">
  <a:themeElements>
    <a:clrScheme name="Simple Light">
      <a:dk1>
        <a:srgbClr val="000000"/>
      </a:dk1>
      <a:lt1>
        <a:srgbClr val="666666"/>
      </a:lt1>
      <a:dk2>
        <a:srgbClr val="FFFFFF"/>
      </a:dk2>
      <a:lt2>
        <a:srgbClr val="F3F3F3"/>
      </a:lt2>
      <a:accent1>
        <a:srgbClr val="D9D9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